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 showGuides="1">
      <p:cViewPr varScale="1">
        <p:scale>
          <a:sx n="157" d="100"/>
          <a:sy n="157" d="100"/>
        </p:scale>
        <p:origin x="185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9F172970-F4E2-6F49-A330-362A6B4E731D}"/>
    <pc:docChg chg="modSld">
      <pc:chgData name="Lobke Mentrop" userId="a5fd0953-9758-4754-b4a9-626fc4b84425" providerId="ADAL" clId="{9F172970-F4E2-6F49-A330-362A6B4E731D}" dt="2025-03-24T16:17:51.696" v="0" actId="1076"/>
      <pc:docMkLst>
        <pc:docMk/>
      </pc:docMkLst>
      <pc:sldChg chg="modSp mod">
        <pc:chgData name="Lobke Mentrop" userId="a5fd0953-9758-4754-b4a9-626fc4b84425" providerId="ADAL" clId="{9F172970-F4E2-6F49-A330-362A6B4E731D}" dt="2025-03-24T16:17:51.696" v="0" actId="1076"/>
        <pc:sldMkLst>
          <pc:docMk/>
          <pc:sldMk cId="2909281828" sldId="342"/>
        </pc:sldMkLst>
        <pc:spChg chg="mod">
          <ac:chgData name="Lobke Mentrop" userId="a5fd0953-9758-4754-b4a9-626fc4b84425" providerId="ADAL" clId="{9F172970-F4E2-6F49-A330-362A6B4E731D}" dt="2025-03-24T16:17:51.696" v="0" actId="1076"/>
          <ac:spMkLst>
            <pc:docMk/>
            <pc:sldMk cId="2909281828" sldId="342"/>
            <ac:spMk id="15" creationId="{F69E6DCD-84B5-545E-2097-B43C33A706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 dirty="0"/>
              <a:t>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Tokarka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1ACD19-10C4-1BA7-638F-0A2D050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11" b="17911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50CF4C88-C12D-5588-E4AC-F12B76D1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29" b="51404"/>
          <a:stretch>
            <a:fillRect/>
          </a:stretch>
        </p:blipFill>
        <p:spPr>
          <a:xfrm>
            <a:off x="0" y="1444623"/>
            <a:ext cx="5153331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3844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54402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40274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3 najczęstsze wypadki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931202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503950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2" name="Afbeelding 11" descr="Afbeelding met cilinder, Optisch instrument, machine&#10;&#10;Door AI gegenereerde inhoud is mogelijk onjuist.">
            <a:extLst>
              <a:ext uri="{FF2B5EF4-FFF2-40B4-BE49-F238E27FC236}">
                <a16:creationId xmlns:a16="http://schemas.microsoft.com/office/drawing/2014/main" id="{C569D7D9-85B3-1082-4165-960046A8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14"/>
          <a:stretch>
            <a:fillRect/>
          </a:stretch>
        </p:blipFill>
        <p:spPr>
          <a:xfrm>
            <a:off x="6803664" y="1775904"/>
            <a:ext cx="4540196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2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2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2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94899" y="1425190"/>
            <a:ext cx="424171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757606" y="155068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3870"/>
            <a:ext cx="4152904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098" r="1" b="51404"/>
          <a:stretch>
            <a:fillRect/>
          </a:stretch>
        </p:blipFill>
        <p:spPr>
          <a:xfrm>
            <a:off x="0" y="1407753"/>
            <a:ext cx="434646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532918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931E7B-22E6-EEFF-1D6E-630B7EC264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24" t="1085" r="13630" b="1097"/>
          <a:stretch>
            <a:fillRect/>
          </a:stretch>
        </p:blipFill>
        <p:spPr>
          <a:xfrm>
            <a:off x="6572407" y="1745604"/>
            <a:ext cx="4487121" cy="38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491189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Kontakt palców/ dłoni z obracającymi się częściami.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Polerowanie/ szlifowanie na tokarce.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8937254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Nieprawidłowo zamocowany produkt (wypada z tokarki).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906497"/>
            <a:ext cx="10093056" cy="1362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palców, dłoni, ramion lub obrażenia wewnętrzne. Złamania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i rozległe rany szarpane innych części ciała, powodujące utratę ich funkcji.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69" b="51404"/>
          <a:stretch>
            <a:fillRect/>
          </a:stretch>
        </p:blipFill>
        <p:spPr>
          <a:xfrm>
            <a:off x="0" y="1407753"/>
            <a:ext cx="6711663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8" y="1631507"/>
            <a:ext cx="609482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Wypadki podczas użycia tokarki: 3 najczęstsze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10343146" cy="54995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uchwyt tokarski jest zabezpieczony osłoną ochronną (włączoną).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2939841"/>
            <a:ext cx="1068301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wyłącznik awaryjny jest natychmiast dostępny podczas użytkowania.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06" b="51404"/>
          <a:stretch>
            <a:fillRect/>
          </a:stretch>
        </p:blipFill>
        <p:spPr>
          <a:xfrm>
            <a:off x="1" y="1407753"/>
            <a:ext cx="385373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42396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kable zasilające, wtyczki i podłączenia nie są uszkodzone.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389436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tylna część jest osłonięta.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8" y="502115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wrzeciona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430858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Klucz do uchwytu tokarskiego ze sprężyną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88F345-8F07-1EED-2BD4-53B5BF97A851}"/>
              </a:ext>
            </a:extLst>
          </p:cNvPr>
          <p:cNvSpPr txBox="1">
            <a:spLocks/>
          </p:cNvSpPr>
          <p:nvPr/>
        </p:nvSpPr>
        <p:spPr>
          <a:xfrm>
            <a:off x="848139" y="455480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Zalecenie:</a:t>
            </a:r>
            <a:endParaRPr lang="pl-PL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237" b="51404"/>
          <a:stretch>
            <a:fillRect/>
          </a:stretch>
        </p:blipFill>
        <p:spPr>
          <a:xfrm>
            <a:off x="0" y="1411363"/>
            <a:ext cx="4472739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18851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Szlifowanie, polerowanie i gratowanie jest dozwolone tylko wtedy, kiedy tokarka nie pracuje.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683446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usuwaj wiórów ręcznie podczas pracy maszyny. Używaj do tego odpowiednich narzędzi.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67627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Testuj wyłącznik awaryjny.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201235"/>
            <a:ext cx="5544569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Dbaj o to, aby w miejscu pracy nie było żadnych wiórów ani płynów chłodząco-smarujących.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4184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chemeClr val="tx1"/>
                </a:solidFill>
                <a:latin typeface="Arial" panose="020B0604020202020204" pitchFamily="34" charset="0"/>
              </a:rPr>
              <a:t>Nie</a:t>
            </a: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 noś rękawic.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87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Zawsze noś okulary ochronne.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68944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Zapobiegaj wciągnięciu odzieży, biżuterii i włosów przez tokarkę.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76" b="51404"/>
          <a:stretch>
            <a:fillRect/>
          </a:stretch>
        </p:blipFill>
        <p:spPr>
          <a:xfrm>
            <a:off x="1" y="1411363"/>
            <a:ext cx="443179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60387"/>
            <a:ext cx="10022248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przełożonym.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8" y="4025333"/>
            <a:ext cx="9020067" cy="778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bezpieczeństwem maszyny. Omów to z przełożonym.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993" b="51404"/>
          <a:stretch>
            <a:fillRect/>
          </a:stretch>
        </p:blipFill>
        <p:spPr>
          <a:xfrm>
            <a:off x="-9939" y="1400379"/>
            <a:ext cx="279865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8139" y="164439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Tokarka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667D4F-8419-4FA2-8A92-59521F3AC403}"/>
</file>

<file path=customXml/itemProps2.xml><?xml version="1.0" encoding="utf-8"?>
<ds:datastoreItem xmlns:ds="http://schemas.openxmlformats.org/officeDocument/2006/customXml" ds:itemID="{E275A874-F96D-4923-A959-CC7143DA66F1}">
  <ds:schemaRefs>
    <ds:schemaRef ds:uri="http://schemas.microsoft.com/office/2006/metadata/properties"/>
    <ds:schemaRef ds:uri="http://schemas.microsoft.com/office/infopath/2007/PartnerControls"/>
    <ds:schemaRef ds:uri="aa0361cd-42d1-45f5-afcd-cf31d520fd2e"/>
    <ds:schemaRef ds:uri="http://purl.org/dc/terms/"/>
    <ds:schemaRef ds:uri="72982cc6-c024-4b6f-8e11-1f4ac6243d2b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D0FC7B-D191-4FDD-BD5A-7DDE1D5EE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557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Szkolenie BHP Bezpieczeństwo maszyn: Tokarka</vt:lpstr>
      <vt:lpstr>Spis treści</vt:lpstr>
      <vt:lpstr>PowerPoint-presentatie</vt:lpstr>
      <vt:lpstr>Brak osłony</vt:lpstr>
      <vt:lpstr>Kontakt palców/ dłoni z obracającymi się częściami.</vt:lpstr>
      <vt:lpstr>Sprawdź, czy uchwyt tokarski jest zabezpieczony osłoną ochronną (włączoną).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Tokarka</dc:title>
  <dc:creator>Twan Schellekens</dc:creator>
  <cp:lastModifiedBy>Twan Schellekens</cp:lastModifiedBy>
  <cp:revision>172</cp:revision>
  <dcterms:created xsi:type="dcterms:W3CDTF">2024-07-18T10:20:34Z</dcterms:created>
  <dcterms:modified xsi:type="dcterms:W3CDTF">2025-09-29T08:58:03Z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